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120A8-9E64-B914-051E-4BC6821BD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FEB7A5-A9C3-09D7-2CA7-84F4E7D65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56AE4D-0EB3-5D96-D9F9-9583D3FC6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642933-6C0F-49B0-BB67-B4F87262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1948A9-14F8-80C2-39CC-8F4A04F9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42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5F604-BD42-0873-BDC9-0E0A36048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FB8B908-A35E-107F-262B-F9CE2AC53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72DA6C-AD0F-8F5E-3645-EEB01424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F7E540-8372-E9DD-71E6-700805EE7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EE76B2-B2AE-1F19-B9EE-119EA232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2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F8993C-9D22-1A16-C7C3-6CB36D853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3350CC1-B453-6F89-0A53-F85B02F97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99CFBD-F43D-DC9C-DE3C-0D534273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BA7BC3-1F7C-E02A-D6C9-9A2E6223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6DF92C-DCAD-44BA-EB50-0CB35A9E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280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C1F4E-EAF6-2101-EE97-3033AD399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F57EB2-BAC6-95C6-A992-147631CA4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F3E8A6-1959-C78D-E1B9-03773C7E1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D246FD-03FD-BEDC-CB2F-187D7A68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F23863-8463-038B-0F81-42382CB9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28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D40E4-6055-767C-B982-C70FD864E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23B503-AC3B-5214-14B6-35BA7AD74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D38E77-7C0D-93BB-9740-D97118849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658C32-7C2A-D157-ADD2-13BB24DF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16B6F1-861B-8741-911C-C345D476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45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E6921-2136-51CA-AADF-604615D1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71784F-2659-EDFB-30DC-319BA9305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5419F73-26C0-B34C-8675-7D2321BCB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07EB71-E35B-157A-AE6C-4534DE059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3404D2-50CA-24BA-BDD3-C26A1595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F480D49-0BD3-3B99-2CDE-A443A362A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53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FA7D4-1D48-5283-C247-35440811E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5E3657-E309-CE33-6FFD-9DE56F40C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BEECD9-B3ED-004D-C53E-50AC6AF17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C5FD5CE-8643-C7FC-312A-861E69D81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ED50E74-1389-C4A5-1765-309DA1494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AF2C140-66A2-CE84-9BAE-173850DCE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0323158-839C-B5EA-F18F-C515FE33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9CC9E7C-C69D-E4AD-49C9-E96B64EE0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10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0C49F-9932-7576-5E08-88AC4C824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15CDFF1-1713-F9B4-D13C-EDE3775E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2D1CE20-1834-4148-9C8B-DDC3CA298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7D5D50-B65B-0E8E-4422-DC8FA282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251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87F6F72-2ADE-9FBD-1174-CC554D969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F8BB903-8CEE-8A4B-9B69-15778FC7A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DC9BAA-B486-8BA9-E7A6-D37041EB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80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293290-BAE0-4C84-B1A4-1E022EDCB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2B9632-74E5-CBF7-C787-73DAA1743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4CFAAAE-8B78-AF43-7A3A-64F0FE4BC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36EFED-7A01-A9DC-C5EB-CB1835519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7A044E-ABAB-1EC1-4A37-EFD34E8F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6F0BFD1-D325-CEB0-10D9-B45567BF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13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A8E947-25B8-872E-9A49-7B44AF021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0858523-52AA-9D80-79F3-E0A4ABEAE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463249-4D9D-B1F1-A4C9-A41354E07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EED922-D60E-0F7F-C137-9B48C7F9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76F88A-1464-26A6-757C-EA7193BB3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284E89-7CB9-B5F4-FEE0-5EB39482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2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A1E7E27-58EB-78A9-C703-309CE908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E23308-940C-FA8A-05B8-BC5C8E15B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6BACBA-B509-09FB-CB08-9CFEC22DE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8CAB-2BFC-4579-93EA-6DAE348EBE89}" type="datetimeFigureOut">
              <a:rPr lang="pt-BR" smtClean="0"/>
              <a:t>17/04/2023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C88E7E-6CC8-81D7-5FB0-B8E97DAE44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B957BC-E6B2-9D97-CFE6-10991B637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C9339-A8FF-4156-822B-FD507D39E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41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4ADE3-DDF7-BAB3-1A21-71B005021B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7D2103-2F5F-6A90-EBC4-61CF1D5B37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47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4E18C-7FCF-6F3F-B21F-14903945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DE847A-38AF-3AB3-7E6F-225E9190E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836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54E18C-7FCF-6F3F-B21F-14903945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DE847A-38AF-3AB3-7E6F-225E9190E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503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Assessoria de Comunicação</dc:creator>
  <cp:lastModifiedBy>Assessoria de Comunicação</cp:lastModifiedBy>
  <cp:revision>3</cp:revision>
  <dcterms:created xsi:type="dcterms:W3CDTF">2023-04-17T18:42:11Z</dcterms:created>
  <dcterms:modified xsi:type="dcterms:W3CDTF">2023-04-17T19:45:52Z</dcterms:modified>
</cp:coreProperties>
</file>